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7" r:id="rId2"/>
    <p:sldId id="260" r:id="rId3"/>
    <p:sldId id="264" r:id="rId4"/>
    <p:sldId id="308" r:id="rId5"/>
    <p:sldId id="305" r:id="rId6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666666"/>
    <a:srgbClr val="6B7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5250" autoAdjust="0"/>
  </p:normalViewPr>
  <p:slideViewPr>
    <p:cSldViewPr snapToGrid="0">
      <p:cViewPr varScale="1">
        <p:scale>
          <a:sx n="79" d="100"/>
          <a:sy n="79" d="100"/>
        </p:scale>
        <p:origin x="86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00"/>
    </p:cViewPr>
  </p:sorterViewPr>
  <p:notesViewPr>
    <p:cSldViewPr snapToGrid="0">
      <p:cViewPr>
        <p:scale>
          <a:sx n="87" d="100"/>
          <a:sy n="87" d="100"/>
        </p:scale>
        <p:origin x="20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F78C05-5F99-459B-890C-B5E22A31C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F0E8C9-754A-4589-8A38-5CAA45BC20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57344AB-DDE8-4D40-BAB3-314FB68B0986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639285-CCF7-49BF-8821-003BBA5581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525A14-CB2A-4255-9D0C-E31F29F602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B8C76C5-B4AA-4B2F-B33E-31B182760B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5534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FD9FF32-59E7-4F94-A898-BAD074D09287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7911E2C-D826-4770-93FD-987FC33715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6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Just wait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20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State question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037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449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4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297E9-F95C-410B-BD21-64941B313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4714FC-60E9-40EB-9376-2276F5133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A9B8C-A46D-4DD0-8984-79C2CA8F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8524EE-A25A-4B1B-9C45-EA03DD98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C4A74-D06A-4420-9BCF-0ACCA939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69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4F613-D047-4B35-8159-EEE1338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98CF27-34DA-4BE2-A4F1-6519B8F4F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76829D-FF76-4BDE-96C0-179B6503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368726-61B4-4672-8A59-0136F700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CF835A-A547-4934-9D91-1F89B32D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97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355343-2080-4E28-967B-B7386EA8B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E62F16-B0A6-4938-9891-5A7068D06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9599B-BDC6-4BA9-9B4F-C28935CF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453B84-BB9A-491B-A5F2-A2B88C1C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50A30B-B2A5-474A-BC16-76B55B43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8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s">
    <p:bg>
      <p:bgPr>
        <a:blipFill dpi="0" rotWithShape="1">
          <a:blip r:embed="rId2">
            <a:lum/>
          </a:blip>
          <a:srcRect/>
          <a:stretch>
            <a:fillRect l="-43000" r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C194FAE1-B4E7-4320-A59C-4E9CFDE5F04E}"/>
              </a:ext>
            </a:extLst>
          </p:cNvPr>
          <p:cNvSpPr/>
          <p:nvPr userDrawn="1"/>
        </p:nvSpPr>
        <p:spPr>
          <a:xfrm>
            <a:off x="3340324" y="0"/>
            <a:ext cx="812233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CF6BB7-ABB8-40B9-AD28-A0A8853601C8}"/>
              </a:ext>
            </a:extLst>
          </p:cNvPr>
          <p:cNvSpPr/>
          <p:nvPr userDrawn="1"/>
        </p:nvSpPr>
        <p:spPr>
          <a:xfrm>
            <a:off x="729342" y="0"/>
            <a:ext cx="2612571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7092E5-7CB3-40B3-A1A0-F9A47B281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754" y="365125"/>
            <a:ext cx="2612571" cy="82510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Topic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745C69-CF6D-4E19-90E5-34409961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DFFA99-63CA-4075-BDC3-437C693F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81D099-6E0F-425B-919F-6985EE6C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8E2EAD84-D702-40D2-B202-CE3847E408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1400" y="1431925"/>
            <a:ext cx="7577138" cy="5289550"/>
          </a:xfrm>
        </p:spPr>
        <p:txBody>
          <a:bodyPr/>
          <a:lstStyle>
            <a:lvl1pPr>
              <a:spcBef>
                <a:spcPts val="2400"/>
              </a:spcBef>
              <a:defRPr>
                <a:solidFill>
                  <a:srgbClr val="6B757B"/>
                </a:solidFill>
              </a:defRPr>
            </a:lvl1pPr>
            <a:lvl2pPr>
              <a:spcBef>
                <a:spcPts val="2400"/>
              </a:spcBef>
              <a:defRPr>
                <a:solidFill>
                  <a:srgbClr val="6B757B"/>
                </a:solidFill>
              </a:defRPr>
            </a:lvl2pPr>
            <a:lvl3pPr>
              <a:spcBef>
                <a:spcPts val="2400"/>
              </a:spcBef>
              <a:defRPr>
                <a:solidFill>
                  <a:srgbClr val="6B757B"/>
                </a:solidFill>
              </a:defRPr>
            </a:lvl3pPr>
            <a:lvl4pPr>
              <a:spcBef>
                <a:spcPts val="2400"/>
              </a:spcBef>
              <a:defRPr>
                <a:solidFill>
                  <a:srgbClr val="6B757B"/>
                </a:solidFill>
              </a:defRPr>
            </a:lvl4pPr>
            <a:lvl5pPr>
              <a:spcBef>
                <a:spcPts val="2400"/>
              </a:spcBef>
              <a:defRPr>
                <a:solidFill>
                  <a:srgbClr val="6B757B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5CE85632-93F4-4EE1-90A6-20F68DE560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431925"/>
            <a:ext cx="2438400" cy="5289550"/>
          </a:xfrm>
        </p:spPr>
        <p:txBody>
          <a:bodyPr/>
          <a:lstStyle>
            <a:lvl1pPr>
              <a:spcBef>
                <a:spcPts val="2400"/>
              </a:spcBef>
              <a:defRPr>
                <a:solidFill>
                  <a:srgbClr val="6B757B"/>
                </a:solidFill>
              </a:defRPr>
            </a:lvl1pPr>
            <a:lvl2pPr>
              <a:spcBef>
                <a:spcPts val="2400"/>
              </a:spcBef>
              <a:defRPr>
                <a:solidFill>
                  <a:srgbClr val="6B757B"/>
                </a:solidFill>
              </a:defRPr>
            </a:lvl2pPr>
            <a:lvl3pPr>
              <a:spcBef>
                <a:spcPts val="2400"/>
              </a:spcBef>
              <a:defRPr>
                <a:solidFill>
                  <a:srgbClr val="6B757B"/>
                </a:solidFill>
              </a:defRPr>
            </a:lvl3pPr>
            <a:lvl4pPr>
              <a:spcBef>
                <a:spcPts val="2400"/>
              </a:spcBef>
              <a:defRPr>
                <a:solidFill>
                  <a:srgbClr val="6B757B"/>
                </a:solidFill>
              </a:defRPr>
            </a:lvl4pPr>
            <a:lvl5pPr>
              <a:spcBef>
                <a:spcPts val="2400"/>
              </a:spcBef>
              <a:defRPr>
                <a:solidFill>
                  <a:srgbClr val="6B757B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43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9A118-9110-4980-8DEE-4C1A2EC3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CA" altLang="zh-CN" dirty="0"/>
              <a:t>Title</a:t>
            </a:r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18743B-9F2C-48D8-8866-192BE7F53B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solidFill>
            <a:schemeClr val="bg2"/>
          </a:solidFill>
          <a:ln w="57150">
            <a:solidFill>
              <a:srgbClr val="00B0F0"/>
            </a:solidFill>
          </a:ln>
          <a:effectLst>
            <a:softEdge rad="12700"/>
          </a:effectLst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Edit text</a:t>
            </a:r>
          </a:p>
          <a:p>
            <a:pPr lvl="1"/>
            <a:r>
              <a:rPr lang="en-CA" altLang="zh-CN" dirty="0"/>
              <a:t>Second</a:t>
            </a:r>
            <a:endParaRPr lang="zh-CN" altLang="en-US" dirty="0"/>
          </a:p>
          <a:p>
            <a:pPr lvl="2"/>
            <a:r>
              <a:rPr lang="en-CA" altLang="zh-CN" dirty="0"/>
              <a:t>Third</a:t>
            </a:r>
            <a:endParaRPr lang="zh-CN" altLang="en-US" dirty="0"/>
          </a:p>
          <a:p>
            <a:pPr lvl="3"/>
            <a:r>
              <a:rPr lang="en-CA" altLang="zh-CN" dirty="0"/>
              <a:t>Fourth</a:t>
            </a:r>
            <a:endParaRPr lang="zh-CN" altLang="en-US" dirty="0"/>
          </a:p>
          <a:p>
            <a:pPr lvl="4"/>
            <a:r>
              <a:rPr lang="en-CA" dirty="0"/>
              <a:t>Fifth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7F3DA-4DB8-4171-A95F-B7BFC8DA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66D8A7-DE20-413A-9A83-7C982B31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6D59B7-93BE-41FE-92A1-D65442D0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41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40C93-EF96-4422-86A7-CFFC7FD8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3908E-B940-4507-848C-1AE370EBF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35ECB-EDC2-46E9-B788-00BE337D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825D1-2A20-493E-9E0C-4D7D9556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E1EC0-E84E-4309-B7F2-B2C33C8E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93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D4AC8-DEF6-4628-8C60-1CDED427F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omic Sans MS" panose="030F0702030302020204" pitchFamily="66" charset="0"/>
                <a:ea typeface="Adobe Gothic Std B" panose="020B0800000000000000" pitchFamily="34" charset="-128"/>
              </a:defRPr>
            </a:lvl1pPr>
          </a:lstStyle>
          <a:p>
            <a:r>
              <a:rPr lang="en-CA" altLang="zh-CN" dirty="0"/>
              <a:t>Title</a:t>
            </a:r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09246-D1B6-4334-9E34-9FB3156EC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38100">
            <a:solidFill>
              <a:schemeClr val="accent2"/>
            </a:solidFill>
          </a:ln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FD3C62-0307-4FBD-8EE9-110E73332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38100">
            <a:solidFill>
              <a:schemeClr val="accent2"/>
            </a:solidFill>
          </a:ln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A54ECD-6576-4DE4-AECC-5DCCACA2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0FBB52-DF56-46F8-9DEA-17A31DB48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BDCEE0-98D4-4122-8AA6-D3C10A7F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404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FB122-A3A7-4674-8F6B-89078946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908A-E508-4B11-B1D9-F9027E20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583397-9C5B-4399-9195-EFE76E2A3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977BA-51DC-427B-902B-30E7A2944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BE7A12-42FF-4420-9E55-03CC71E73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862B1D-4E2D-4A98-B483-69CDD579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AF5985-9109-463E-ACED-3586B257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5BB149-9055-4C88-8757-826D04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447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3F1EE-7345-404F-9F07-A9C0F7BF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342B44-C47B-4FD9-9718-47B5DEDA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AE9C05-F256-471E-BC31-0DE9AAEB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57233-98CA-4636-93DD-2A48D482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80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1C429F-74FC-45B7-838D-3CA81AD7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0332BB-A46C-4F78-BBA2-9751CAFC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E9D1BD-1818-4698-B515-DAC1C2DF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3225FBE4-451D-4F8C-BC93-27747923E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9365"/>
            <a:ext cx="10515600" cy="487090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CA" altLang="zh-CN" dirty="0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069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7B2F3-3DAC-4D00-8A67-2F400608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5825B-4D60-40FF-84AB-A561AF4D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FAD46-0B51-429E-86D8-048CF10E8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BD96AD-ABF7-489B-8AC9-BAFFD932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8A9665-55F6-48F0-B0AE-471FB2AF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ABFB3-AF94-460E-A310-393817FA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77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314AF-C193-455E-97E2-9F817D82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CA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D578A-4C55-42A0-8E3D-0FA924370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EE7EE-E69E-449C-8025-D032A29D7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E07B33-381C-47B9-BDE9-B4DA6B8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96B42-D918-4925-82B5-C27F7BC9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EC354-A505-4352-AE87-8D8D2552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76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3B7ED5-CFDB-41F3-9889-2C167C75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0B947-397E-485C-8270-169588980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A7429-E0BB-4458-A3DB-64A2575EE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F4D2-4F74-40DB-ACDF-FFE69593E415}" type="datetimeFigureOut">
              <a:rPr lang="en-CA" smtClean="0"/>
              <a:t>2019-07-21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1BB1BC-6F7B-446E-8DC0-A91E0E372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24F9E-EA2E-4179-A169-2A96161F5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332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F761EE-C231-402B-813E-71F753FA9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924" y="3887014"/>
            <a:ext cx="168151" cy="1681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0293FF-4B8F-4435-8CC6-B24B8BB4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28" y="2970986"/>
            <a:ext cx="916028" cy="9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6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52679-96BA-43EE-B3A7-1AD736A7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365126"/>
            <a:ext cx="10863942" cy="2606040"/>
          </a:xfrm>
          <a:solidFill>
            <a:schemeClr val="tx2">
              <a:lumMod val="95000"/>
              <a:alpha val="3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/>
            <a:endParaRPr lang="en-CA" sz="5400" dirty="0">
              <a:solidFill>
                <a:schemeClr val="bg2"/>
              </a:solidFill>
              <a:latin typeface="Portico Outline" panose="020005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D484EA-A11D-4353-A8EC-964CDE6F5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27" y="440232"/>
            <a:ext cx="2470863" cy="24558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D5F354-AE95-4FA4-A1B5-4C5C9ECBE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27" y="363282"/>
            <a:ext cx="4963886" cy="26060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45AAC7-91FD-4803-9A27-CEA1BE3CA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" y="2112203"/>
            <a:ext cx="12192000" cy="47457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9A258D-A121-4C92-AF80-B0AAB7BC3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98" y="-147565"/>
            <a:ext cx="8724288" cy="64777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2C5030F-A68D-4023-9C7A-C12768ED3F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69" y="2456911"/>
            <a:ext cx="3462662" cy="24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A0995-AB07-4E5B-B33A-DAC11848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CA" sz="6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BCA04A-A6AD-46F1-A49D-2D2D8EEBB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93884"/>
            <a:ext cx="7810500" cy="5705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3918C9-8049-4E76-8EF1-83B5B1F93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13" y="4627599"/>
            <a:ext cx="2010502" cy="2230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88DF0E-488C-4D65-9769-EAAEBB781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4231320"/>
            <a:ext cx="2010502" cy="26266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F6A0B9F-2851-4582-B406-F9C36177FDF8}"/>
              </a:ext>
            </a:extLst>
          </p:cNvPr>
          <p:cNvSpPr/>
          <p:nvPr/>
        </p:nvSpPr>
        <p:spPr>
          <a:xfrm>
            <a:off x="-180753" y="-170121"/>
            <a:ext cx="12610213" cy="70281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9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80554-884A-4AE6-BF23-5B998976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7828" y="-1888506"/>
            <a:ext cx="10515600" cy="487090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Just so you know, this is the video of the song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388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ED6D35-A4A3-4F42-A724-40BE10927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1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E94670"/>
      </a:lt1>
      <a:dk2>
        <a:srgbClr val="FFFFFF"/>
      </a:dk2>
      <a:lt2>
        <a:srgbClr val="FFFFFF"/>
      </a:lt2>
      <a:accent1>
        <a:srgbClr val="E94670"/>
      </a:accent1>
      <a:accent2>
        <a:srgbClr val="00BEE7"/>
      </a:accent2>
      <a:accent3>
        <a:srgbClr val="5C93DC"/>
      </a:accent3>
      <a:accent4>
        <a:srgbClr val="7DC8FF"/>
      </a:accent4>
      <a:accent5>
        <a:srgbClr val="5B9BD5"/>
      </a:accent5>
      <a:accent6>
        <a:srgbClr val="E94670"/>
      </a:accent6>
      <a:hlink>
        <a:srgbClr val="00A1D6"/>
      </a:hlink>
      <a:folHlink>
        <a:srgbClr val="FF4E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11867</TotalTime>
  <Words>20</Words>
  <Application>Microsoft Office PowerPoint</Application>
  <PresentationFormat>宽屏</PresentationFormat>
  <Paragraphs>7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Adobe Gothic Std B</vt:lpstr>
      <vt:lpstr>Arial</vt:lpstr>
      <vt:lpstr>Calibri</vt:lpstr>
      <vt:lpstr>Calibri Light</vt:lpstr>
      <vt:lpstr>Comic Sans MS</vt:lpstr>
      <vt:lpstr>Portico Outline</vt:lpstr>
      <vt:lpstr>Office 主题​​</vt:lpstr>
      <vt:lpstr>PowerPoint 演示文稿</vt:lpstr>
      <vt:lpstr>PowerPoint 演示文稿</vt:lpstr>
      <vt:lpstr>PowerPoint 演示文稿</vt:lpstr>
      <vt:lpstr>Just so you know, this is the video of the song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CHAI3</dc:creator>
  <cp:lastModifiedBy>LEO CHAI3</cp:lastModifiedBy>
  <cp:revision>239</cp:revision>
  <cp:lastPrinted>2018-12-13T18:27:59Z</cp:lastPrinted>
  <dcterms:created xsi:type="dcterms:W3CDTF">2018-11-26T19:27:48Z</dcterms:created>
  <dcterms:modified xsi:type="dcterms:W3CDTF">2019-07-21T13:11:52Z</dcterms:modified>
</cp:coreProperties>
</file>